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4"/>
  </p:notesMasterIdLst>
  <p:handoutMasterIdLst>
    <p:handoutMasterId r:id="rId35"/>
  </p:handoutMasterIdLst>
  <p:sldIdLst>
    <p:sldId id="256" r:id="rId2"/>
    <p:sldId id="548" r:id="rId3"/>
    <p:sldId id="549" r:id="rId4"/>
    <p:sldId id="550" r:id="rId5"/>
    <p:sldId id="551" r:id="rId6"/>
    <p:sldId id="552" r:id="rId7"/>
    <p:sldId id="553" r:id="rId8"/>
    <p:sldId id="554" r:id="rId9"/>
    <p:sldId id="555" r:id="rId10"/>
    <p:sldId id="556" r:id="rId11"/>
    <p:sldId id="557" r:id="rId12"/>
    <p:sldId id="571" r:id="rId13"/>
    <p:sldId id="558" r:id="rId14"/>
    <p:sldId id="560" r:id="rId15"/>
    <p:sldId id="561" r:id="rId16"/>
    <p:sldId id="562" r:id="rId17"/>
    <p:sldId id="563" r:id="rId18"/>
    <p:sldId id="564" r:id="rId19"/>
    <p:sldId id="565" r:id="rId20"/>
    <p:sldId id="566" r:id="rId21"/>
    <p:sldId id="567" r:id="rId22"/>
    <p:sldId id="568" r:id="rId23"/>
    <p:sldId id="569" r:id="rId24"/>
    <p:sldId id="570" r:id="rId25"/>
    <p:sldId id="572" r:id="rId26"/>
    <p:sldId id="573" r:id="rId27"/>
    <p:sldId id="574" r:id="rId28"/>
    <p:sldId id="575" r:id="rId29"/>
    <p:sldId id="576" r:id="rId30"/>
    <p:sldId id="577" r:id="rId31"/>
    <p:sldId id="578" r:id="rId32"/>
    <p:sldId id="54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428" autoAdjust="0"/>
  </p:normalViewPr>
  <p:slideViewPr>
    <p:cSldViewPr>
      <p:cViewPr>
        <p:scale>
          <a:sx n="50" d="100"/>
          <a:sy n="50" d="100"/>
        </p:scale>
        <p:origin x="-834" y="-14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C80B9-ECE8-47E4-8D60-BEE057477A46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1EDD7-A35A-45A0-8CFE-270616DDAA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20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B9EB4-21A7-47C0-B608-27DC32B1A8D8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DD212-DE0B-4624-BA6E-EE01586B6F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65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Adnan Shahzada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Adnan Shahzada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Adnan Shahzada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Adnan Shahzada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Adnan Shahzada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Adnan Shahzada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Adnan Shahzada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Adnan Shahzada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Adnan Shahzada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Adnan Shahzada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Adnan Shahzada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ADE0F398-BA5B-4856-B18E-1F10C91297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Adnan Shahzada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demy.com/course/design-and-analyzing-of-an-algorithm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05200"/>
            <a:ext cx="8458200" cy="1752600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sz="2800" b="1" spc="-1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Mavzu</a:t>
            </a:r>
            <a:r>
              <a:rPr lang="en-US" sz="2800" b="1" spc="-1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 </a:t>
            </a:r>
            <a:r>
              <a:rPr lang="en-US" sz="2800" b="1" spc="-1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Baholarni</a:t>
            </a:r>
            <a:r>
              <a:rPr lang="en-US" sz="2800" b="1" spc="-1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800" b="1" spc="-1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hisoblash</a:t>
            </a:r>
            <a:r>
              <a:rPr lang="en-US" sz="2800" b="1" spc="-1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800" b="1" spc="-1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algoritmlarini</a:t>
            </a:r>
            <a:r>
              <a:rPr lang="en-US" sz="2800" b="1" spc="-1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800" b="1" spc="-1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loyihalashtirish</a:t>
            </a:r>
            <a:r>
              <a:rPr lang="en-US" sz="2800" b="1" spc="-1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800" b="1" spc="-1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va</a:t>
            </a:r>
            <a:r>
              <a:rPr lang="en-US" sz="2800" b="1" spc="-1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800" b="1" spc="-1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ularni</a:t>
            </a:r>
            <a:r>
              <a:rPr lang="en-US" sz="2800" b="1" spc="-1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800" b="1" spc="-1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tahlil</a:t>
            </a:r>
            <a:endParaRPr lang="en-US" sz="2800" b="1" spc="-1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ctr"/>
            <a:r>
              <a:rPr lang="en-US" sz="2800" b="1" spc="-1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qilish</a:t>
            </a:r>
            <a:r>
              <a:rPr lang="en-US" sz="2800" b="1" spc="-1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  <a:endParaRPr lang="en-US" sz="2800" b="1" spc="-100" dirty="0" smtClean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ctr"/>
            <a:endParaRPr lang="en-US" sz="2800" b="1" spc="-100" dirty="0" smtClean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ctr"/>
            <a:endParaRPr lang="en-US" sz="2800" b="1" spc="-100" dirty="0" smtClean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r"/>
            <a:r>
              <a:rPr lang="en-US" sz="2800" b="1" spc="-1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Ma’ruzachi</a:t>
            </a:r>
            <a:r>
              <a:rPr lang="en-US" sz="2800" b="1" spc="-1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 Umarov </a:t>
            </a:r>
            <a:r>
              <a:rPr lang="en-US" sz="2800" b="1" spc="-1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Muhriddin</a:t>
            </a:r>
            <a:endParaRPr lang="en-US" sz="2800" b="1" spc="-1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r"/>
            <a:endParaRPr lang="en-US" sz="2800" b="1" spc="-1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r"/>
            <a:endParaRPr lang="en-US" sz="2800" b="1" spc="-1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r"/>
            <a:endParaRPr lang="en-US" sz="2800" b="1" spc="-1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ctr"/>
            <a:endParaRPr lang="en-US" sz="2800" b="1" spc="-1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24BADF4C-2EE6-45C9-8C9A-EB103EF2365B}"/>
              </a:ext>
            </a:extLst>
          </p:cNvPr>
          <p:cNvSpPr/>
          <p:nvPr/>
        </p:nvSpPr>
        <p:spPr>
          <a:xfrm>
            <a:off x="78812" y="152400"/>
            <a:ext cx="82269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Management and Future Technologies</a:t>
            </a:r>
          </a:p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fanlar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kafedrasi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Fan: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Algoritmlarni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loyihalashtirish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tahlil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qilish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8F7E9670-CE25-4754-ACB4-50D7CBDC7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607" y="762000"/>
            <a:ext cx="991393" cy="99139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EDDE4E6E-F5FD-4CA7-93A2-2989DC0CC46A}"/>
              </a:ext>
            </a:extLst>
          </p:cNvPr>
          <p:cNvSpPr/>
          <p:nvPr/>
        </p:nvSpPr>
        <p:spPr>
          <a:xfrm>
            <a:off x="3364426" y="6205344"/>
            <a:ext cx="24151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Toshkent - 2023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0"/>
            <a:ext cx="8275938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356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0"/>
            <a:ext cx="7677443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356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2530" name="Picture 2" descr="Uzbekistan Airways route 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8297334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7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7726718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356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990600"/>
            <a:ext cx="8039775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882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7824476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01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106137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285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034867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739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801194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36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2" y="1219200"/>
            <a:ext cx="8209178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1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43200"/>
            <a:ext cx="8229600" cy="143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068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34" y="914400"/>
            <a:ext cx="8189866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46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5714"/>
            <a:ext cx="3886200" cy="6666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60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2778842"/>
            <a:ext cx="8077201" cy="1107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373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7885558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604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586701"/>
            <a:ext cx="6267450" cy="5585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99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95400"/>
            <a:ext cx="8340126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440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8153400" cy="390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19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8552993" cy="425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591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8187418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672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44811"/>
            <a:ext cx="8534400" cy="4789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133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0"/>
            <a:ext cx="8229600" cy="412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895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8402318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306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67000"/>
            <a:ext cx="687125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792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381B0F00-B6A8-43FF-8481-7417DB25D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65240B55-D4DF-41BE-817B-4E25BA8DCAA1}"/>
              </a:ext>
            </a:extLst>
          </p:cNvPr>
          <p:cNvSpPr txBox="1">
            <a:spLocks/>
          </p:cNvSpPr>
          <p:nvPr/>
        </p:nvSpPr>
        <p:spPr>
          <a:xfrm>
            <a:off x="381000" y="274638"/>
            <a:ext cx="7620000" cy="5635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Adabiyotlar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D3A97EDB-52ED-4544-A3A4-DAF878B649E5}"/>
              </a:ext>
            </a:extLst>
          </p:cNvPr>
          <p:cNvSpPr/>
          <p:nvPr/>
        </p:nvSpPr>
        <p:spPr>
          <a:xfrm>
            <a:off x="304800" y="838200"/>
            <a:ext cx="7924800" cy="6038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270510" algn="l"/>
              </a:tabLst>
            </a:pPr>
            <a:r>
              <a:rPr lang="uz-Latn-UZ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Х.Н.Зайниддинов, Ю.В.Писецкий, Н.М.Курбонов, О.У.Маллаев, А.Б.Саттаров Основы алгоритмизации и программирования (С++) I часть: (учебник для вузов). –  Т.: «Nihol print» OK, 2021. – 484 с.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  <a:tabLst>
                <a:tab pos="270510" algn="l"/>
              </a:tabLst>
            </a:pPr>
            <a:r>
              <a:rPr lang="uz-Latn-U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Ахмедханлы Д.М. Основы алгоритмизации и программирования: электрон. учеб.-метод. пособие / Д.М. Ахмедханлы., Н.В. Ушмаева. Тольятти : Изд-во ТГУ, 2016.</a:t>
            </a:r>
            <a:endParaRPr lang="ru-RU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270510" algn="l"/>
              </a:tabLst>
            </a:pPr>
            <a:r>
              <a:rPr lang="uz-Latn-UZ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Х.Н.Зайниддинов, Ю.В.Писецкий, Н.М.Курбонов, О.У.Маллаев, А.Б.Саттаров. Основы алгоритмизации и программирования (Программная реализация численных методов) 2 часть: (Учебник для вузов). – Т.: «Nihol print» OK, 2021. – 164 с.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270510" algn="l"/>
              </a:tabLst>
            </a:pPr>
            <a:r>
              <a:rPr lang="uz-Latn-UZ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https://www.udemy.com/course/design-and-analyzing-of-an-algorithm/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270510" algn="l"/>
              </a:tabLst>
            </a:pPr>
            <a:r>
              <a:rPr lang="uz-Latn-UZ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https://www.tutorialspoint.com/design_and_analysis_of_algorithms/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270510" algn="l"/>
              </a:tabLst>
            </a:pPr>
            <a:r>
              <a:rPr lang="uz-Latn-UZ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@umft_2023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telegram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kanal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49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45" y="1371600"/>
            <a:ext cx="8046855" cy="400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356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219200"/>
            <a:ext cx="794385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356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046149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356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168564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356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234564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356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F398-BA5B-4856-B18E-1F10C91297B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11" y="1524000"/>
            <a:ext cx="8065889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356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15222</TotalTime>
  <Words>193</Words>
  <Application>Microsoft Office PowerPoint</Application>
  <PresentationFormat>Экран (4:3)</PresentationFormat>
  <Paragraphs>53</Paragraphs>
  <Slides>32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3" baseType="lpstr">
      <vt:lpstr>Adjacency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drfarooq</dc:creator>
  <cp:lastModifiedBy>1</cp:lastModifiedBy>
  <cp:revision>357</cp:revision>
  <dcterms:created xsi:type="dcterms:W3CDTF">2011-02-22T16:22:43Z</dcterms:created>
  <dcterms:modified xsi:type="dcterms:W3CDTF">2023-05-02T08:53:24Z</dcterms:modified>
</cp:coreProperties>
</file>